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7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8A777-072E-4CB5-ABC8-F1FA8BE6B18D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BDCD3-A3D6-4507-BE23-E9DF4994FD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339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https://developer.apple.com/library/ios/documentation/WindowsViews/Conceptual/ViewPG_iPhoneOS/CreatingViews/CreatingViews.html</a:t>
            </a:r>
          </a:p>
          <a:p>
            <a:r>
              <a:rPr lang="en-IN" dirty="0" smtClean="0"/>
              <a:t>https://medium.com/@austinlouden/your-first-ios-app-100-programmatically-ca333d14a64c#.ihn5g7a5b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BDCD3-A3D6-4507-BE23-E9DF4994FDEF}" type="slidenum">
              <a:rPr lang="en-IN" smtClean="0"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CG</a:t>
            </a:r>
            <a:r>
              <a:rPr lang="en-US" baseline="0" dirty="0" smtClean="0"/>
              <a:t> stands with </a:t>
            </a:r>
            <a:r>
              <a:rPr lang="en-US" b="1" baseline="0" dirty="0" smtClean="0"/>
              <a:t>Core Graphics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BDCD3-A3D6-4507-BE23-E9DF4994FDEF}" type="slidenum">
              <a:rPr lang="en-IN" smtClean="0"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0C2D4-A748-432A-AF4F-1E169A7DCE8C}" type="datetimeFigureOut">
              <a:rPr lang="en-US" smtClean="0"/>
              <a:t>27/08/16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3B01F-5048-4775-B8BF-87B827F4ABF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eveloper.apple.com/library/ios/documentation/UIKit/Reference/UIView_Class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.apple.com/library/ios/documentation/UIKit/Reference/UIView_Class/index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.apple.com/library/ios/documentation/UIKit/Reference/UIViewController_Class/index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eveloper.apple.com/library/ios/documentation/GraphicsImaging/Reference/CGGeometry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Creating </a:t>
            </a:r>
            <a:r>
              <a:rPr lang="en-IN" b="1" dirty="0" err="1" smtClean="0"/>
              <a:t>iOS</a:t>
            </a:r>
            <a:r>
              <a:rPr lang="en-IN" b="1" dirty="0" smtClean="0"/>
              <a:t> UI Programmatically</a:t>
            </a:r>
            <a:br>
              <a:rPr lang="en-IN" b="1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Using Objective-C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Initialization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The default initialization method for views is the </a:t>
            </a:r>
            <a:r>
              <a:rPr lang="en-IN" dirty="0" err="1" smtClean="0">
                <a:hlinkClick r:id="rId3"/>
              </a:rPr>
              <a:t>initWithFrame</a:t>
            </a:r>
            <a:r>
              <a:rPr lang="en-IN" dirty="0" smtClean="0">
                <a:hlinkClick r:id="rId3"/>
              </a:rPr>
              <a:t>:</a:t>
            </a:r>
            <a:r>
              <a:rPr lang="en-IN" dirty="0" smtClean="0"/>
              <a:t> method, which sets the initial size and position of the view relative to its (soon-to-be-established) parent view. For example, to create a new generic </a:t>
            </a:r>
            <a:r>
              <a:rPr lang="en-IN" dirty="0" err="1" smtClean="0"/>
              <a:t>UIView</a:t>
            </a:r>
            <a:r>
              <a:rPr lang="en-IN" dirty="0" smtClean="0"/>
              <a:t> object, you could use code similar to the following: </a:t>
            </a:r>
          </a:p>
          <a:p>
            <a:pPr lvl="1">
              <a:buFont typeface="Wingdings" pitchFamily="2" charset="2"/>
              <a:buChar char="Ø"/>
            </a:pPr>
            <a:r>
              <a:rPr lang="en-IN" sz="2000" dirty="0" err="1" smtClean="0"/>
              <a:t>CGRect</a:t>
            </a:r>
            <a:r>
              <a:rPr lang="en-IN" sz="2000" dirty="0" smtClean="0"/>
              <a:t> </a:t>
            </a:r>
            <a:r>
              <a:rPr lang="en-IN" sz="2000" dirty="0" err="1" smtClean="0"/>
              <a:t>viewRect</a:t>
            </a:r>
            <a:r>
              <a:rPr lang="en-IN" sz="2000" dirty="0" smtClean="0"/>
              <a:t> = </a:t>
            </a:r>
            <a:r>
              <a:rPr lang="en-IN" sz="2000" dirty="0" err="1" smtClean="0"/>
              <a:t>CGRectMake</a:t>
            </a:r>
            <a:r>
              <a:rPr lang="en-IN" sz="2000" dirty="0" smtClean="0"/>
              <a:t>(0, 0, 100, 100);</a:t>
            </a:r>
          </a:p>
          <a:p>
            <a:pPr lvl="1">
              <a:buFont typeface="Wingdings" pitchFamily="2" charset="2"/>
              <a:buChar char="Ø"/>
            </a:pPr>
            <a:r>
              <a:rPr lang="en-IN" sz="2000" dirty="0" err="1" smtClean="0"/>
              <a:t>UIView</a:t>
            </a:r>
            <a:r>
              <a:rPr lang="en-IN" sz="2000" dirty="0" smtClean="0"/>
              <a:t>* </a:t>
            </a:r>
            <a:r>
              <a:rPr lang="en-IN" sz="2000" dirty="0" err="1" smtClean="0"/>
              <a:t>myView</a:t>
            </a:r>
            <a:r>
              <a:rPr lang="en-IN" sz="2000" dirty="0" smtClean="0"/>
              <a:t> = [[</a:t>
            </a:r>
            <a:r>
              <a:rPr lang="en-IN" sz="2000" dirty="0" err="1" smtClean="0"/>
              <a:t>UIView</a:t>
            </a:r>
            <a:r>
              <a:rPr lang="en-IN" sz="2000" dirty="0" smtClean="0"/>
              <a:t> </a:t>
            </a:r>
            <a:r>
              <a:rPr lang="en-IN" sz="2000" dirty="0" err="1" smtClean="0"/>
              <a:t>alloc</a:t>
            </a:r>
            <a:r>
              <a:rPr lang="en-IN" sz="2000" dirty="0" smtClean="0"/>
              <a:t>] </a:t>
            </a:r>
            <a:r>
              <a:rPr lang="en-IN" sz="2000" dirty="0" err="1" smtClean="0"/>
              <a:t>initWithFrame:viewRect</a:t>
            </a:r>
            <a:r>
              <a:rPr lang="en-IN" sz="2000" dirty="0" smtClean="0"/>
              <a:t>];</a:t>
            </a:r>
          </a:p>
          <a:p>
            <a:r>
              <a:rPr lang="en-IN" dirty="0" smtClean="0"/>
              <a:t>After you create a view, you must add it to a window (or to another view in a window) before it can become visible.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Adding and Removing </a:t>
            </a:r>
            <a:r>
              <a:rPr lang="en-IN" b="1" dirty="0" err="1" smtClean="0"/>
              <a:t>Subviews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IN" dirty="0" smtClean="0"/>
              <a:t>To add a </a:t>
            </a:r>
            <a:r>
              <a:rPr lang="en-IN" dirty="0" err="1" smtClean="0"/>
              <a:t>subview</a:t>
            </a:r>
            <a:r>
              <a:rPr lang="en-IN" dirty="0" smtClean="0"/>
              <a:t> to a parent, call the </a:t>
            </a:r>
            <a:r>
              <a:rPr lang="en-IN" dirty="0" err="1" smtClean="0">
                <a:hlinkClick r:id="rId2"/>
              </a:rPr>
              <a:t>addSubview</a:t>
            </a:r>
            <a:r>
              <a:rPr lang="en-IN" dirty="0" smtClean="0">
                <a:hlinkClick r:id="rId2"/>
              </a:rPr>
              <a:t>:</a:t>
            </a:r>
            <a:r>
              <a:rPr lang="en-IN" dirty="0" smtClean="0"/>
              <a:t> method of the parent view. This method adds the </a:t>
            </a:r>
            <a:r>
              <a:rPr lang="en-IN" dirty="0" err="1" smtClean="0"/>
              <a:t>subview</a:t>
            </a:r>
            <a:r>
              <a:rPr lang="en-IN" dirty="0" smtClean="0"/>
              <a:t> to the end of the parent’s list of </a:t>
            </a:r>
            <a:r>
              <a:rPr lang="en-IN" dirty="0" err="1" smtClean="0"/>
              <a:t>subviews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To insert a </a:t>
            </a:r>
            <a:r>
              <a:rPr lang="en-IN" dirty="0" err="1" smtClean="0"/>
              <a:t>subview</a:t>
            </a:r>
            <a:r>
              <a:rPr lang="en-IN" dirty="0" smtClean="0"/>
              <a:t> in the middle of the parent’s list of </a:t>
            </a:r>
            <a:r>
              <a:rPr lang="en-IN" dirty="0" err="1" smtClean="0"/>
              <a:t>subviews</a:t>
            </a:r>
            <a:r>
              <a:rPr lang="en-IN" dirty="0" smtClean="0"/>
              <a:t>, call any of the </a:t>
            </a:r>
            <a:r>
              <a:rPr lang="en-IN" dirty="0" err="1" smtClean="0"/>
              <a:t>insertSubview</a:t>
            </a:r>
            <a:r>
              <a:rPr lang="en-IN" dirty="0" smtClean="0"/>
              <a:t>:... methods of the parent view. Inserting a </a:t>
            </a:r>
            <a:r>
              <a:rPr lang="en-IN" dirty="0" err="1" smtClean="0"/>
              <a:t>subview</a:t>
            </a:r>
            <a:r>
              <a:rPr lang="en-IN" dirty="0" smtClean="0"/>
              <a:t> in the middle of the list visually places that view behind any views that come later in the list. </a:t>
            </a:r>
          </a:p>
          <a:p>
            <a:r>
              <a:rPr lang="en-IN" dirty="0" smtClean="0"/>
              <a:t>To reorder existing </a:t>
            </a:r>
            <a:r>
              <a:rPr lang="en-IN" dirty="0" err="1" smtClean="0"/>
              <a:t>subviews</a:t>
            </a:r>
            <a:r>
              <a:rPr lang="en-IN" dirty="0" smtClean="0"/>
              <a:t> inside their parent, call the </a:t>
            </a:r>
            <a:r>
              <a:rPr lang="en-IN" dirty="0" err="1" smtClean="0">
                <a:hlinkClick r:id="rId2"/>
              </a:rPr>
              <a:t>bringSubviewToFront</a:t>
            </a:r>
            <a:r>
              <a:rPr lang="en-IN" dirty="0" smtClean="0">
                <a:hlinkClick r:id="rId2"/>
              </a:rPr>
              <a:t>:</a:t>
            </a:r>
            <a:r>
              <a:rPr lang="en-IN" dirty="0" smtClean="0"/>
              <a:t>, </a:t>
            </a:r>
            <a:r>
              <a:rPr lang="en-IN" dirty="0" err="1" smtClean="0">
                <a:hlinkClick r:id="rId2"/>
              </a:rPr>
              <a:t>sendSubviewToBack</a:t>
            </a:r>
            <a:r>
              <a:rPr lang="en-IN" dirty="0" smtClean="0">
                <a:hlinkClick r:id="rId2"/>
              </a:rPr>
              <a:t>:</a:t>
            </a:r>
            <a:r>
              <a:rPr lang="en-IN" dirty="0" smtClean="0"/>
              <a:t>, or </a:t>
            </a:r>
            <a:r>
              <a:rPr lang="en-IN" dirty="0" err="1" smtClean="0">
                <a:hlinkClick r:id="rId2"/>
              </a:rPr>
              <a:t>exchangeSubviewAtIndex:withSubviewAtIndex</a:t>
            </a:r>
            <a:r>
              <a:rPr lang="en-IN" dirty="0" smtClean="0">
                <a:hlinkClick r:id="rId2"/>
              </a:rPr>
              <a:t>:</a:t>
            </a:r>
            <a:r>
              <a:rPr lang="en-IN" dirty="0" smtClean="0"/>
              <a:t> methods of the parent view. Using these methods is faster than removing the </a:t>
            </a:r>
            <a:r>
              <a:rPr lang="en-IN" dirty="0" err="1" smtClean="0"/>
              <a:t>subviews</a:t>
            </a:r>
            <a:r>
              <a:rPr lang="en-IN" dirty="0" smtClean="0"/>
              <a:t> and reinserting them. </a:t>
            </a:r>
          </a:p>
          <a:p>
            <a:r>
              <a:rPr lang="en-IN" dirty="0" smtClean="0"/>
              <a:t>To remove a </a:t>
            </a:r>
            <a:r>
              <a:rPr lang="en-IN" dirty="0" err="1" smtClean="0"/>
              <a:t>subview</a:t>
            </a:r>
            <a:r>
              <a:rPr lang="en-IN" dirty="0" smtClean="0"/>
              <a:t> from its parent, call the </a:t>
            </a:r>
            <a:r>
              <a:rPr lang="en-IN" dirty="0" err="1" smtClean="0">
                <a:hlinkClick r:id="rId2"/>
              </a:rPr>
              <a:t>removeFromSuperview</a:t>
            </a:r>
            <a:r>
              <a:rPr lang="en-IN" dirty="0" smtClean="0"/>
              <a:t> method of the </a:t>
            </a:r>
            <a:r>
              <a:rPr lang="en-IN" dirty="0" err="1" smtClean="0"/>
              <a:t>subview</a:t>
            </a:r>
            <a:r>
              <a:rPr lang="en-IN" dirty="0" smtClean="0"/>
              <a:t> (not the parent view).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ViewController</a:t>
            </a:r>
            <a:r>
              <a:rPr lang="en-US" dirty="0" smtClean="0"/>
              <a:t> – Declaring UI Objects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First we need to create class properties for the text field and the label. Creating a property allows instances of an object to be accessed anywhere in the class, as opposed to just within the scope of one function.</a:t>
            </a:r>
          </a:p>
          <a:p>
            <a:r>
              <a:rPr lang="en-IN" dirty="0" smtClean="0"/>
              <a:t>Private properties can be declared between the lines below in the </a:t>
            </a:r>
            <a:r>
              <a:rPr lang="en-IN" dirty="0" err="1" smtClean="0"/>
              <a:t>MainViewController.m</a:t>
            </a:r>
            <a:r>
              <a:rPr lang="en-IN" dirty="0" smtClean="0"/>
              <a:t> file.</a:t>
            </a:r>
          </a:p>
          <a:p>
            <a:r>
              <a:rPr lang="en-IN" dirty="0" smtClean="0"/>
              <a:t>@interface MainViewController()</a:t>
            </a:r>
            <a:br>
              <a:rPr lang="en-IN" dirty="0" smtClean="0"/>
            </a:br>
            <a:r>
              <a:rPr lang="en-IN" dirty="0" smtClean="0"/>
              <a:t>@</a:t>
            </a:r>
            <a:r>
              <a:rPr lang="en-IN" dirty="0" smtClean="0"/>
              <a:t>end</a:t>
            </a:r>
            <a:endParaRPr lang="en-IN" dirty="0" smtClean="0"/>
          </a:p>
          <a:p>
            <a:r>
              <a:rPr lang="en-IN" dirty="0" smtClean="0"/>
              <a:t>we can add in the lines:</a:t>
            </a:r>
          </a:p>
          <a:p>
            <a:r>
              <a:rPr lang="en-IN" dirty="0" smtClean="0"/>
              <a:t>@interface </a:t>
            </a:r>
            <a:r>
              <a:rPr lang="en-IN" dirty="0" err="1" smtClean="0"/>
              <a:t>MainViewController</a:t>
            </a:r>
            <a:r>
              <a:rPr lang="en-IN" dirty="0" smtClean="0"/>
              <a:t>()</a:t>
            </a:r>
          </a:p>
          <a:p>
            <a:pPr lvl="1"/>
            <a:r>
              <a:rPr lang="en-IN" dirty="0" smtClean="0"/>
              <a:t>@property (</a:t>
            </a:r>
            <a:r>
              <a:rPr lang="en-IN" dirty="0" err="1" smtClean="0"/>
              <a:t>nonatomic</a:t>
            </a:r>
            <a:r>
              <a:rPr lang="en-IN" dirty="0" smtClean="0"/>
              <a:t>, strong) </a:t>
            </a:r>
            <a:r>
              <a:rPr lang="en-IN" dirty="0" err="1" smtClean="0"/>
              <a:t>UITextField</a:t>
            </a:r>
            <a:r>
              <a:rPr lang="en-IN" dirty="0" smtClean="0"/>
              <a:t> *</a:t>
            </a:r>
            <a:r>
              <a:rPr lang="en-IN" dirty="0" err="1" smtClean="0"/>
              <a:t>textField</a:t>
            </a:r>
            <a:r>
              <a:rPr lang="en-IN" dirty="0" smtClean="0"/>
              <a:t>;</a:t>
            </a:r>
          </a:p>
          <a:p>
            <a:pPr lvl="1"/>
            <a:r>
              <a:rPr lang="en-IN" dirty="0" smtClean="0"/>
              <a:t>@property (</a:t>
            </a:r>
            <a:r>
              <a:rPr lang="en-IN" dirty="0" err="1" smtClean="0"/>
              <a:t>nonatomic</a:t>
            </a:r>
            <a:r>
              <a:rPr lang="en-IN" dirty="0" smtClean="0"/>
              <a:t>, strong) </a:t>
            </a:r>
            <a:r>
              <a:rPr lang="en-IN" dirty="0" err="1" smtClean="0"/>
              <a:t>UILabel</a:t>
            </a:r>
            <a:r>
              <a:rPr lang="en-IN" dirty="0" smtClean="0"/>
              <a:t> *label;</a:t>
            </a:r>
          </a:p>
          <a:p>
            <a:r>
              <a:rPr lang="en-IN" dirty="0" smtClean="0"/>
              <a:t>@end</a:t>
            </a:r>
            <a:endParaRPr lang="en-IN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ViewController</a:t>
            </a:r>
            <a:r>
              <a:rPr lang="en-US" sz="3600" dirty="0" smtClean="0"/>
              <a:t> – Creating and Adding UI Objects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en-IN" dirty="0" smtClean="0"/>
              <a:t>One place where you might add </a:t>
            </a:r>
            <a:r>
              <a:rPr lang="en-IN" dirty="0" err="1" smtClean="0"/>
              <a:t>subviews</a:t>
            </a:r>
            <a:r>
              <a:rPr lang="en-IN" dirty="0" smtClean="0"/>
              <a:t> to a view hierarchy is in the </a:t>
            </a:r>
            <a:r>
              <a:rPr lang="en-IN" dirty="0" err="1" smtClean="0">
                <a:hlinkClick r:id="rId2"/>
              </a:rPr>
              <a:t>loadView</a:t>
            </a:r>
            <a:r>
              <a:rPr lang="en-IN" dirty="0" smtClean="0"/>
              <a:t> or </a:t>
            </a:r>
            <a:r>
              <a:rPr lang="en-IN" dirty="0" err="1" smtClean="0">
                <a:hlinkClick r:id="rId2"/>
              </a:rPr>
              <a:t>viewDidLoad</a:t>
            </a:r>
            <a:r>
              <a:rPr lang="en-IN" dirty="0" smtClean="0"/>
              <a:t> methods of a view controller. If you are building your views programmatically, you put your view creation code in the </a:t>
            </a:r>
            <a:r>
              <a:rPr lang="en-IN" dirty="0" err="1" smtClean="0"/>
              <a:t>loadView</a:t>
            </a:r>
            <a:r>
              <a:rPr lang="en-IN" dirty="0" smtClean="0"/>
              <a:t> method of your view controller.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CGRect</a:t>
            </a:r>
            <a:r>
              <a:rPr lang="en-US" sz="3600" dirty="0" smtClean="0"/>
              <a:t> and </a:t>
            </a:r>
            <a:r>
              <a:rPr lang="en-US" sz="3600" dirty="0" err="1" smtClean="0"/>
              <a:t>CGRectMake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The data structure </a:t>
            </a:r>
            <a:r>
              <a:rPr lang="en-IN" dirty="0" err="1" smtClean="0"/>
              <a:t>CGRect</a:t>
            </a:r>
            <a:r>
              <a:rPr lang="en-IN" dirty="0" smtClean="0"/>
              <a:t> represents the location and dimensions of a rectangle</a:t>
            </a:r>
          </a:p>
          <a:p>
            <a:r>
              <a:rPr lang="en-US" dirty="0" err="1" smtClean="0"/>
              <a:t>CGRectMake</a:t>
            </a:r>
            <a:r>
              <a:rPr lang="en-US" dirty="0" smtClean="0"/>
              <a:t> returns </a:t>
            </a:r>
            <a:r>
              <a:rPr lang="en-IN" dirty="0" smtClean="0"/>
              <a:t>a rectangle with the specified coordinate and size values</a:t>
            </a:r>
          </a:p>
          <a:p>
            <a:r>
              <a:rPr lang="en-IN" sz="1800" dirty="0" err="1" smtClean="0">
                <a:hlinkClick r:id="rId3"/>
              </a:rPr>
              <a:t>CGRect</a:t>
            </a:r>
            <a:r>
              <a:rPr lang="en-IN" sz="1800" dirty="0" smtClean="0">
                <a:hlinkClick r:id="rId3"/>
              </a:rPr>
              <a:t> </a:t>
            </a:r>
            <a:r>
              <a:rPr lang="en-IN" sz="1800" dirty="0" err="1" smtClean="0"/>
              <a:t>CGRectMake</a:t>
            </a:r>
            <a:r>
              <a:rPr lang="en-IN" sz="1800" dirty="0" smtClean="0"/>
              <a:t> ( </a:t>
            </a:r>
            <a:r>
              <a:rPr lang="en-IN" sz="1800" dirty="0" err="1" smtClean="0">
                <a:hlinkClick r:id="rId3"/>
              </a:rPr>
              <a:t>CGFloat</a:t>
            </a:r>
            <a:r>
              <a:rPr lang="en-IN" sz="1800" dirty="0" smtClean="0">
                <a:hlinkClick r:id="rId3"/>
              </a:rPr>
              <a:t> </a:t>
            </a:r>
            <a:r>
              <a:rPr lang="en-IN" sz="1800" dirty="0" smtClean="0"/>
              <a:t>x, </a:t>
            </a:r>
            <a:r>
              <a:rPr lang="en-IN" sz="1800" dirty="0" err="1" smtClean="0">
                <a:hlinkClick r:id="rId3"/>
              </a:rPr>
              <a:t>CGFloat</a:t>
            </a:r>
            <a:r>
              <a:rPr lang="en-IN" sz="1800" dirty="0" smtClean="0">
                <a:hlinkClick r:id="rId3"/>
              </a:rPr>
              <a:t> </a:t>
            </a:r>
            <a:r>
              <a:rPr lang="en-IN" sz="1800" dirty="0" smtClean="0"/>
              <a:t>y, </a:t>
            </a:r>
            <a:r>
              <a:rPr lang="en-IN" sz="1800" dirty="0" err="1" smtClean="0">
                <a:hlinkClick r:id="rId3"/>
              </a:rPr>
              <a:t>CGFloat</a:t>
            </a:r>
            <a:r>
              <a:rPr lang="en-IN" sz="1800" dirty="0" smtClean="0">
                <a:hlinkClick r:id="rId3"/>
              </a:rPr>
              <a:t> </a:t>
            </a:r>
            <a:r>
              <a:rPr lang="en-IN" sz="1800" dirty="0" smtClean="0"/>
              <a:t>width, </a:t>
            </a:r>
            <a:r>
              <a:rPr lang="en-IN" sz="1800" dirty="0" err="1" smtClean="0">
                <a:hlinkClick r:id="rId3"/>
              </a:rPr>
              <a:t>CGFloat</a:t>
            </a:r>
            <a:r>
              <a:rPr lang="en-IN" sz="1800" dirty="0" smtClean="0">
                <a:hlinkClick r:id="rId3"/>
              </a:rPr>
              <a:t> </a:t>
            </a:r>
            <a:r>
              <a:rPr lang="en-IN" sz="1800" dirty="0" smtClean="0"/>
              <a:t>height ); </a:t>
            </a:r>
          </a:p>
          <a:p>
            <a:r>
              <a:rPr lang="en-IN" dirty="0" smtClean="0"/>
              <a:t>A point’s x- and y-coordinates or a size’s width and height are </a:t>
            </a:r>
            <a:r>
              <a:rPr lang="en-IN" dirty="0" err="1" smtClean="0"/>
              <a:t>unitless</a:t>
            </a:r>
            <a:r>
              <a:rPr lang="en-IN" dirty="0" smtClean="0"/>
              <a:t> quantities—whether such measurements are treated as pixels, scale-factor-independent points, texture elements (</a:t>
            </a:r>
            <a:r>
              <a:rPr lang="en-IN" dirty="0" err="1" smtClean="0"/>
              <a:t>texels</a:t>
            </a:r>
            <a:r>
              <a:rPr lang="en-IN" dirty="0" smtClean="0"/>
              <a:t>), or some other unit depends on the API using the measurement, and on the context in which that API is used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ViewController</a:t>
            </a:r>
            <a:r>
              <a:rPr lang="en-US" sz="3600" dirty="0" smtClean="0"/>
              <a:t> – Adding a </a:t>
            </a:r>
            <a:r>
              <a:rPr lang="en-US" sz="3600" dirty="0" err="1" smtClean="0"/>
              <a:t>TextField</a:t>
            </a:r>
            <a:r>
              <a:rPr lang="en-US" sz="3600" dirty="0" smtClean="0"/>
              <a:t>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r>
              <a:rPr lang="en-IN" sz="1600" dirty="0" smtClean="0"/>
              <a:t>- (void)</a:t>
            </a:r>
            <a:r>
              <a:rPr lang="en-IN" sz="1600" dirty="0" err="1" smtClean="0"/>
              <a:t>viewDidLoad</a:t>
            </a: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{</a:t>
            </a:r>
            <a:br>
              <a:rPr lang="en-IN" sz="1600" dirty="0" smtClean="0"/>
            </a:br>
            <a:r>
              <a:rPr lang="en-IN" sz="1600" dirty="0" smtClean="0"/>
              <a:t>[super </a:t>
            </a:r>
            <a:r>
              <a:rPr lang="en-IN" sz="1600" dirty="0" err="1" smtClean="0"/>
              <a:t>viewDidLoad</a:t>
            </a:r>
            <a:r>
              <a:rPr lang="en-IN" sz="1600" dirty="0" smtClean="0"/>
              <a:t>];</a:t>
            </a:r>
            <a:br>
              <a:rPr lang="en-IN" sz="1600" dirty="0" smtClean="0"/>
            </a:br>
            <a:r>
              <a:rPr lang="en-IN" sz="1600" dirty="0" smtClean="0"/>
              <a:t>// Do any additional setup after loading the view.</a:t>
            </a:r>
            <a:br>
              <a:rPr lang="en-IN" sz="1600" dirty="0" smtClean="0"/>
            </a:b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 /* this creates the text field and sets the frame “</a:t>
            </a:r>
            <a:r>
              <a:rPr lang="en-IN" sz="1600" dirty="0" err="1" smtClean="0"/>
              <a:t>CGRectMake</a:t>
            </a:r>
            <a:r>
              <a:rPr lang="en-IN" sz="1600" dirty="0" smtClean="0"/>
              <a:t>” creates the frame with (</a:t>
            </a:r>
            <a:r>
              <a:rPr lang="en-IN" sz="1600" dirty="0" err="1" smtClean="0"/>
              <a:t>x,y,width,height</a:t>
            </a:r>
            <a:r>
              <a:rPr lang="en-IN" sz="1600" dirty="0" smtClean="0"/>
              <a:t>) where x and y are </a:t>
            </a:r>
            <a:r>
              <a:rPr lang="en-IN" sz="1600" dirty="0" err="1" smtClean="0"/>
              <a:t>are</a:t>
            </a:r>
            <a:r>
              <a:rPr lang="en-IN" sz="1600" dirty="0" smtClean="0"/>
              <a:t> pixel distances from the top left of the screen */</a:t>
            </a:r>
          </a:p>
          <a:p>
            <a:pPr>
              <a:buNone/>
            </a:pP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err="1" smtClean="0"/>
              <a:t>self.textField</a:t>
            </a:r>
            <a:r>
              <a:rPr lang="en-IN" sz="1600" dirty="0" smtClean="0"/>
              <a:t> = [[</a:t>
            </a:r>
            <a:r>
              <a:rPr lang="en-IN" sz="1600" dirty="0" err="1" smtClean="0"/>
              <a:t>UITextField</a:t>
            </a:r>
            <a:r>
              <a:rPr lang="en-IN" sz="1600" dirty="0" smtClean="0"/>
              <a:t> </a:t>
            </a:r>
            <a:r>
              <a:rPr lang="en-IN" sz="1600" dirty="0" err="1" smtClean="0"/>
              <a:t>alloc</a:t>
            </a:r>
            <a:r>
              <a:rPr lang="en-IN" sz="1600" dirty="0" smtClean="0"/>
              <a:t>] </a:t>
            </a:r>
            <a:r>
              <a:rPr lang="en-IN" sz="1600" dirty="0" err="1" smtClean="0"/>
              <a:t>initWithFrame</a:t>
            </a:r>
            <a:r>
              <a:rPr lang="en-IN" sz="1600" dirty="0" smtClean="0"/>
              <a:t>: </a:t>
            </a:r>
            <a:r>
              <a:rPr lang="en-IN" sz="1600" dirty="0" err="1" smtClean="0"/>
              <a:t>CGRectMake</a:t>
            </a:r>
            <a:r>
              <a:rPr lang="en-IN" sz="1600" dirty="0" smtClean="0"/>
              <a:t>(10.0f, 30.0f, 300.0f, 30.0f)];</a:t>
            </a:r>
            <a:br>
              <a:rPr lang="en-IN" sz="1600" dirty="0" smtClean="0"/>
            </a:b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//changes the border style so the text field appears on screen</a:t>
            </a:r>
            <a:br>
              <a:rPr lang="en-IN" sz="1600" dirty="0" smtClean="0"/>
            </a:br>
            <a:r>
              <a:rPr lang="en-IN" sz="1600" dirty="0" err="1" smtClean="0"/>
              <a:t>self.textField.borderStyle</a:t>
            </a:r>
            <a:r>
              <a:rPr lang="en-IN" sz="1600" dirty="0" smtClean="0"/>
              <a:t> = </a:t>
            </a:r>
            <a:r>
              <a:rPr lang="en-IN" sz="1600" dirty="0" err="1" smtClean="0"/>
              <a:t>UITextBorderStyleRoundedRect</a:t>
            </a:r>
            <a:r>
              <a:rPr lang="en-IN" sz="1600" dirty="0" smtClean="0"/>
              <a:t>;</a:t>
            </a:r>
            <a:br>
              <a:rPr lang="en-IN" sz="1600" dirty="0" smtClean="0"/>
            </a:b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/* add the text field to the main view. Note: </a:t>
            </a:r>
            <a:r>
              <a:rPr lang="en-IN" sz="1600" dirty="0" err="1" smtClean="0"/>
              <a:t>UITextField</a:t>
            </a:r>
            <a:r>
              <a:rPr lang="en-IN" sz="1600" dirty="0" smtClean="0"/>
              <a:t> (along with a number of</a:t>
            </a:r>
            <a:br>
              <a:rPr lang="en-IN" sz="1600" dirty="0" smtClean="0"/>
            </a:br>
            <a:r>
              <a:rPr lang="en-IN" sz="1600" dirty="0" smtClean="0"/>
              <a:t>other UI classes are subclasses of </a:t>
            </a:r>
            <a:r>
              <a:rPr lang="en-IN" sz="1600" dirty="0" err="1" smtClean="0"/>
              <a:t>UIView</a:t>
            </a:r>
            <a:r>
              <a:rPr lang="en-IN" sz="1600" dirty="0" smtClean="0"/>
              <a:t>, which means they can be added onto the view hierarchy */</a:t>
            </a:r>
            <a:br>
              <a:rPr lang="en-IN" sz="1600" dirty="0" smtClean="0"/>
            </a:br>
            <a:r>
              <a:rPr lang="en-IN" sz="1600" dirty="0" smtClean="0"/>
              <a:t>[</a:t>
            </a:r>
            <a:r>
              <a:rPr lang="en-IN" sz="1600" dirty="0" err="1" smtClean="0"/>
              <a:t>self.view</a:t>
            </a:r>
            <a:r>
              <a:rPr lang="en-IN" sz="1600" dirty="0" smtClean="0"/>
              <a:t> </a:t>
            </a:r>
            <a:r>
              <a:rPr lang="en-IN" sz="1600" dirty="0" err="1" smtClean="0"/>
              <a:t>addSubview:self.textField</a:t>
            </a:r>
            <a:r>
              <a:rPr lang="en-IN" sz="1600" dirty="0" smtClean="0"/>
              <a:t>];</a:t>
            </a:r>
            <a:br>
              <a:rPr lang="en-IN" sz="1600" dirty="0" smtClean="0"/>
            </a:b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}</a:t>
            </a:r>
            <a:endParaRPr lang="en-IN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ViewController</a:t>
            </a:r>
            <a:r>
              <a:rPr lang="en-US" sz="3600" dirty="0" smtClean="0"/>
              <a:t> – Adding a Button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000" dirty="0" smtClean="0"/>
              <a:t>//initialize the button with the default, rounded </a:t>
            </a:r>
            <a:r>
              <a:rPr lang="en-IN" sz="2000" dirty="0" err="1" smtClean="0"/>
              <a:t>rect</a:t>
            </a:r>
            <a:r>
              <a:rPr lang="en-IN" sz="2000" dirty="0" smtClean="0"/>
              <a:t> type</a:t>
            </a:r>
            <a:br>
              <a:rPr lang="en-IN" sz="2000" dirty="0" smtClean="0"/>
            </a:br>
            <a:r>
              <a:rPr lang="en-IN" sz="2000" dirty="0" err="1" smtClean="0"/>
              <a:t>UIButton</a:t>
            </a:r>
            <a:r>
              <a:rPr lang="en-IN" sz="2000" dirty="0" smtClean="0"/>
              <a:t> *button = </a:t>
            </a:r>
            <a:br>
              <a:rPr lang="en-IN" sz="2000" dirty="0" smtClean="0"/>
            </a:br>
            <a:r>
              <a:rPr lang="en-IN" sz="2000" dirty="0" smtClean="0"/>
              <a:t>[</a:t>
            </a:r>
            <a:r>
              <a:rPr lang="en-IN" sz="2000" dirty="0" err="1" smtClean="0"/>
              <a:t>UIButton</a:t>
            </a:r>
            <a:r>
              <a:rPr lang="en-IN" sz="2000" dirty="0" smtClean="0"/>
              <a:t> </a:t>
            </a:r>
            <a:r>
              <a:rPr lang="en-IN" sz="2000" dirty="0" err="1" smtClean="0"/>
              <a:t>buttonWithType:UIButtonTypeRoundedRect</a:t>
            </a:r>
            <a:r>
              <a:rPr lang="en-IN" sz="2000" dirty="0" smtClean="0"/>
              <a:t>];</a:t>
            </a:r>
          </a:p>
          <a:p>
            <a:pPr>
              <a:buNone/>
            </a:pPr>
            <a:r>
              <a:rPr lang="en-IN" sz="2000" dirty="0" smtClean="0"/>
              <a:t>//set the button’s frame</a:t>
            </a:r>
            <a:br>
              <a:rPr lang="en-IN" sz="2000" dirty="0" smtClean="0"/>
            </a:br>
            <a:r>
              <a:rPr lang="en-IN" sz="2000" dirty="0" err="1" smtClean="0"/>
              <a:t>self.button.frame</a:t>
            </a:r>
            <a:r>
              <a:rPr lang="en-IN" sz="2000" dirty="0" smtClean="0"/>
              <a:t> = </a:t>
            </a:r>
            <a:r>
              <a:rPr lang="en-IN" sz="2000" dirty="0" err="1" smtClean="0"/>
              <a:t>CGRectMake</a:t>
            </a:r>
            <a:r>
              <a:rPr lang="en-IN" sz="2000" dirty="0" smtClean="0"/>
              <a:t>(110.0f, 200.0f, 100.0f, 30.0f);</a:t>
            </a:r>
          </a:p>
          <a:p>
            <a:pPr>
              <a:buNone/>
            </a:pPr>
            <a:r>
              <a:rPr lang="en-IN" sz="2000" dirty="0" smtClean="0"/>
              <a:t>//set the target, action, and control event.</a:t>
            </a:r>
            <a:br>
              <a:rPr lang="en-IN" sz="2000" dirty="0" smtClean="0"/>
            </a:br>
            <a:r>
              <a:rPr lang="en-IN" sz="2000" dirty="0" smtClean="0"/>
              <a:t> [</a:t>
            </a:r>
            <a:r>
              <a:rPr lang="en-IN" sz="2000" dirty="0" err="1" smtClean="0"/>
              <a:t>self.button</a:t>
            </a:r>
            <a:r>
              <a:rPr lang="en-IN" sz="2000" dirty="0" smtClean="0"/>
              <a:t> </a:t>
            </a:r>
            <a:r>
              <a:rPr lang="en-IN" sz="2000" dirty="0" err="1" smtClean="0"/>
              <a:t>addTarget:self</a:t>
            </a:r>
            <a:r>
              <a:rPr lang="en-IN" sz="2000" dirty="0" smtClean="0"/>
              <a:t> action:@selector(</a:t>
            </a:r>
            <a:r>
              <a:rPr lang="en-IN" sz="2000" dirty="0" err="1" smtClean="0"/>
              <a:t>buttonPressed</a:t>
            </a:r>
            <a:r>
              <a:rPr lang="en-IN" sz="2000" dirty="0" smtClean="0"/>
              <a:t>) </a:t>
            </a:r>
            <a:br>
              <a:rPr lang="en-IN" sz="2000" dirty="0" smtClean="0"/>
            </a:br>
            <a:r>
              <a:rPr lang="en-IN" sz="2000" dirty="0" err="1" smtClean="0"/>
              <a:t>forControlEvents:UIControlEventTouchUpInside</a:t>
            </a:r>
            <a:r>
              <a:rPr lang="en-IN" sz="2000" dirty="0" smtClean="0"/>
              <a:t>];</a:t>
            </a:r>
          </a:p>
          <a:p>
            <a:pPr>
              <a:buNone/>
            </a:pPr>
            <a:r>
              <a:rPr lang="en-IN" sz="2000" dirty="0" smtClean="0"/>
              <a:t>//set the title</a:t>
            </a:r>
            <a:br>
              <a:rPr lang="en-IN" sz="2000" dirty="0" smtClean="0"/>
            </a:br>
            <a:r>
              <a:rPr lang="en-IN" sz="2000" dirty="0" smtClean="0"/>
              <a:t>[</a:t>
            </a:r>
            <a:r>
              <a:rPr lang="en-IN" sz="2000" dirty="0" err="1" smtClean="0"/>
              <a:t>self.button</a:t>
            </a:r>
            <a:r>
              <a:rPr lang="en-IN" sz="2000" dirty="0" smtClean="0"/>
              <a:t> </a:t>
            </a:r>
            <a:r>
              <a:rPr lang="en-IN" sz="2000" dirty="0" err="1" smtClean="0"/>
              <a:t>setTitle</a:t>
            </a:r>
            <a:r>
              <a:rPr lang="en-IN" sz="2000" dirty="0" smtClean="0"/>
              <a:t>:@”Press Here!” </a:t>
            </a:r>
            <a:r>
              <a:rPr lang="en-IN" sz="2000" dirty="0" err="1" smtClean="0"/>
              <a:t>forState:UIControlStateNormal</a:t>
            </a:r>
            <a:r>
              <a:rPr lang="en-IN" sz="2000" dirty="0" smtClean="0"/>
              <a:t>];</a:t>
            </a:r>
          </a:p>
          <a:p>
            <a:pPr>
              <a:buNone/>
            </a:pPr>
            <a:r>
              <a:rPr lang="en-IN" sz="2000" dirty="0" smtClean="0"/>
              <a:t>//add the button to the main view</a:t>
            </a:r>
            <a:br>
              <a:rPr lang="en-IN" sz="2000" dirty="0" smtClean="0"/>
            </a:br>
            <a:r>
              <a:rPr lang="en-IN" sz="2000" dirty="0" smtClean="0"/>
              <a:t>[</a:t>
            </a:r>
            <a:r>
              <a:rPr lang="en-IN" sz="2000" dirty="0" err="1" smtClean="0"/>
              <a:t>self.view</a:t>
            </a:r>
            <a:r>
              <a:rPr lang="en-IN" sz="2000" dirty="0" smtClean="0"/>
              <a:t> </a:t>
            </a:r>
            <a:r>
              <a:rPr lang="en-IN" sz="2000" dirty="0" err="1" smtClean="0"/>
              <a:t>addSubview:self</a:t>
            </a:r>
            <a:r>
              <a:rPr lang="en-IN" sz="2000" dirty="0" err="1"/>
              <a:t>.</a:t>
            </a:r>
            <a:r>
              <a:rPr lang="en-IN" sz="2000" dirty="0" err="1" smtClean="0"/>
              <a:t>button</a:t>
            </a:r>
            <a:r>
              <a:rPr lang="en-IN" sz="2000" dirty="0" smtClean="0"/>
              <a:t>];</a:t>
            </a:r>
            <a:endParaRPr lang="en-IN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ViewController</a:t>
            </a:r>
            <a:r>
              <a:rPr lang="en-US" sz="3600" dirty="0" smtClean="0"/>
              <a:t> – Adding a Label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000" dirty="0" smtClean="0"/>
              <a:t>//initialize Label Size and position</a:t>
            </a:r>
            <a:br>
              <a:rPr lang="en-IN" sz="2000" dirty="0" smtClean="0"/>
            </a:br>
            <a:r>
              <a:rPr lang="en-IN" sz="2000" dirty="0" err="1" smtClean="0"/>
              <a:t>CGRect</a:t>
            </a:r>
            <a:r>
              <a:rPr lang="en-IN" sz="2000" dirty="0" smtClean="0"/>
              <a:t> rect1 =  </a:t>
            </a:r>
            <a:r>
              <a:rPr lang="en-IN" sz="2000" dirty="0" err="1" smtClean="0"/>
              <a:t>CGRectMake</a:t>
            </a:r>
            <a:r>
              <a:rPr lang="en-IN" sz="2000" dirty="0" smtClean="0"/>
              <a:t>(110.0f, 200.0f, 100.0f, 30.0f);</a:t>
            </a:r>
          </a:p>
          <a:p>
            <a:pPr>
              <a:buNone/>
            </a:pPr>
            <a:r>
              <a:rPr lang="en-IN" sz="2000" dirty="0" smtClean="0"/>
              <a:t>//Create the label object now</a:t>
            </a:r>
            <a:br>
              <a:rPr lang="en-IN" sz="2000" dirty="0" smtClean="0"/>
            </a:br>
            <a:r>
              <a:rPr lang="en-IN" sz="2000" dirty="0" err="1" smtClean="0"/>
              <a:t>self.label</a:t>
            </a:r>
            <a:r>
              <a:rPr lang="en-IN" sz="2000" dirty="0" smtClean="0"/>
              <a:t> = [[</a:t>
            </a:r>
            <a:r>
              <a:rPr lang="en-IN" sz="2000" dirty="0" err="1" smtClean="0"/>
              <a:t>UILabel</a:t>
            </a:r>
            <a:r>
              <a:rPr lang="en-IN" sz="2000" dirty="0" smtClean="0"/>
              <a:t> </a:t>
            </a:r>
            <a:r>
              <a:rPr lang="en-IN" sz="2000" dirty="0" err="1" smtClean="0"/>
              <a:t>alloc</a:t>
            </a:r>
            <a:r>
              <a:rPr lang="en-IN" sz="2000" dirty="0" smtClean="0"/>
              <a:t>] </a:t>
            </a:r>
            <a:r>
              <a:rPr lang="en-IN" sz="2000" dirty="0" err="1" smtClean="0"/>
              <a:t>initWithFrame</a:t>
            </a:r>
            <a:r>
              <a:rPr lang="en-IN" sz="2000" dirty="0" smtClean="0"/>
              <a:t>: rect1]</a:t>
            </a:r>
          </a:p>
          <a:p>
            <a:pPr>
              <a:buNone/>
            </a:pPr>
            <a:r>
              <a:rPr lang="en-IN" sz="2000" dirty="0" smtClean="0"/>
              <a:t>//set the title</a:t>
            </a:r>
          </a:p>
          <a:p>
            <a:pPr>
              <a:buNone/>
            </a:pPr>
            <a:r>
              <a:rPr lang="en-IN" sz="2000" dirty="0"/>
              <a:t> </a:t>
            </a:r>
            <a:r>
              <a:rPr lang="en-IN" sz="2000" dirty="0" smtClean="0"/>
              <a:t>     </a:t>
            </a:r>
            <a:r>
              <a:rPr lang="en-IN" sz="2000" dirty="0" err="1" smtClean="0"/>
              <a:t>self.label.text</a:t>
            </a:r>
            <a:r>
              <a:rPr lang="en-IN" sz="2000" dirty="0" smtClean="0"/>
              <a:t> = @”Hello </a:t>
            </a:r>
            <a:r>
              <a:rPr lang="en-IN" sz="2000" dirty="0" err="1" smtClean="0"/>
              <a:t>Sisoft</a:t>
            </a:r>
            <a:r>
              <a:rPr lang="en-IN" sz="2000" dirty="0" smtClean="0"/>
              <a:t>!”;</a:t>
            </a:r>
            <a:br>
              <a:rPr lang="en-IN" sz="2000" dirty="0" smtClean="0"/>
            </a:br>
            <a:r>
              <a:rPr lang="en-IN" sz="2000" dirty="0" smtClean="0"/>
              <a:t>//add the Label to the main view</a:t>
            </a:r>
            <a:br>
              <a:rPr lang="en-IN" sz="2000" dirty="0" smtClean="0"/>
            </a:br>
            <a:r>
              <a:rPr lang="en-IN" sz="2000" dirty="0" smtClean="0"/>
              <a:t>[</a:t>
            </a:r>
            <a:r>
              <a:rPr lang="en-IN" sz="2000" dirty="0" err="1" smtClean="0"/>
              <a:t>self.view</a:t>
            </a:r>
            <a:r>
              <a:rPr lang="en-IN" sz="2000" dirty="0" smtClean="0"/>
              <a:t> </a:t>
            </a:r>
            <a:r>
              <a:rPr lang="en-IN" sz="2000" dirty="0" err="1" smtClean="0"/>
              <a:t>addSubview:label</a:t>
            </a:r>
            <a:r>
              <a:rPr lang="en-IN" sz="2000" dirty="0" smtClean="0"/>
              <a:t>];</a:t>
            </a:r>
            <a:endParaRPr lang="en-IN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585</Words>
  <Application>Microsoft Macintosh PowerPoint</Application>
  <PresentationFormat>On-screen Show (4:3)</PresentationFormat>
  <Paragraphs>47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Creating iOS UI Programmatically </vt:lpstr>
      <vt:lpstr>Default Initialization Method</vt:lpstr>
      <vt:lpstr>Adding and Removing Subviews</vt:lpstr>
      <vt:lpstr>ViewController – Declaring UI Objects</vt:lpstr>
      <vt:lpstr>ViewController – Creating and Adding UI Objects</vt:lpstr>
      <vt:lpstr>CGRect and CGRectMake</vt:lpstr>
      <vt:lpstr>ViewController – Adding a TextField  </vt:lpstr>
      <vt:lpstr>ViewController – Adding a Button  </vt:lpstr>
      <vt:lpstr>ViewController – Adding a Label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iOS UI Programmatically</dc:title>
  <dc:creator>Dell</dc:creator>
  <cp:lastModifiedBy>sisoft</cp:lastModifiedBy>
  <cp:revision>16</cp:revision>
  <dcterms:created xsi:type="dcterms:W3CDTF">2016-08-06T12:39:39Z</dcterms:created>
  <dcterms:modified xsi:type="dcterms:W3CDTF">2016-08-27T05:13:22Z</dcterms:modified>
</cp:coreProperties>
</file>